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0" r:id="rId9"/>
    <p:sldId id="264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61" r:id="rId35"/>
    <p:sldId id="262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10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4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98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00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005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412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651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245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61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698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46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827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983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04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833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621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37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558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834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15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784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968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771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056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79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05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39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529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0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kiio/desktop-tutori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hJTQt39r/pizza-plann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lang="en-NZ" sz="2000" b="1" dirty="0">
              <a:solidFill>
                <a:srgbClr val="274E13"/>
              </a:solidFill>
            </a:endParaRPr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33421750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67D0360-F5EE-414A-90C9-F9FE3004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9" y="2410396"/>
            <a:ext cx="4437281" cy="2654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A955A-3FB3-4801-AA80-22164747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552" y="3436432"/>
            <a:ext cx="5025523" cy="16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5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88776094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9B8891F-0FB0-43C2-9E49-372B4C40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" y="2287245"/>
            <a:ext cx="3692920" cy="2565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216B-723B-40C0-BCDE-701ADC422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3441133"/>
            <a:ext cx="447294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2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51555464"/>
              </p:ext>
            </p:extLst>
          </p:nvPr>
        </p:nvGraphicFramePr>
        <p:xfrm>
          <a:off x="382475" y="126772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 does not work.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44081F-ADB6-4966-947D-9D9115F3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7" y="2193325"/>
            <a:ext cx="2862390" cy="2835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739F8-E229-48E8-931A-A93867EA9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591" y="3232321"/>
            <a:ext cx="464058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72987789"/>
              </p:ext>
            </p:extLst>
          </p:nvPr>
        </p:nvGraphicFramePr>
        <p:xfrm>
          <a:off x="382475" y="1267725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entry - error message asks for input again.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 – error message asks for entry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1BF1EB1-5532-4CC7-B97E-84169665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2" y="2280359"/>
            <a:ext cx="2951913" cy="2756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9D918-E716-4330-830F-7ADBF43D5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76" y="3553665"/>
            <a:ext cx="3051972" cy="15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4DAB7-45D5-4339-A21F-C2486B321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8" y="1096852"/>
            <a:ext cx="7815649" cy="3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3844276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7298904-CE1F-45E6-9FE3-D5DF4654A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68" y="2858576"/>
            <a:ext cx="4090671" cy="203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B55F3-1183-474A-B730-6B36CDC4F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454" y="2807578"/>
            <a:ext cx="2953849" cy="22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0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A6BEA-E9DE-4458-BB7E-A9F068B0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342" y="1017725"/>
            <a:ext cx="5963552" cy="397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10965469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5A5D61-DD1C-4737-A124-1A9B8E495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4" y="3064704"/>
            <a:ext cx="5915025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C1AF3-4BB1-4DF8-BE23-B9EFDDC6E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48" y="3336324"/>
            <a:ext cx="4929028" cy="158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8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4C8DD-F29C-43C7-AD27-3A937935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132864"/>
            <a:ext cx="7934632" cy="37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7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9281257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7E73C3F-0FD7-4E8A-B49A-2FAA15E87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66" b="1"/>
          <a:stretch/>
        </p:blipFill>
        <p:spPr>
          <a:xfrm>
            <a:off x="4431380" y="3005025"/>
            <a:ext cx="3345721" cy="2081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15696-6B7A-4F5F-81D4-12E6D52D7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53" y="2976754"/>
            <a:ext cx="2498041" cy="21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6EACE-3048-4CCB-930D-3A1F8686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69" y="1017725"/>
            <a:ext cx="7852719" cy="404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0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99344080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CEF92F1-AE00-4373-9672-E9EBF6B9B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689959"/>
            <a:ext cx="2534569" cy="2371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F1C11-C0E7-4FB3-B74E-D407F244A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51" y="3433008"/>
            <a:ext cx="5562074" cy="15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35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E1240-2920-4B2A-A01F-2E0804882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95"/>
          <a:stretch/>
        </p:blipFill>
        <p:spPr>
          <a:xfrm>
            <a:off x="549828" y="1190848"/>
            <a:ext cx="8044343" cy="36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6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69937764"/>
              </p:ext>
            </p:extLst>
          </p:nvPr>
        </p:nvGraphicFramePr>
        <p:xfrm>
          <a:off x="3852672" y="1017725"/>
          <a:ext cx="5238576" cy="26924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61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52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032651-660F-44F9-A5A8-52A59FF0F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" y="2363930"/>
            <a:ext cx="1941443" cy="266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4C725-4764-4A14-B612-C5C0E1D52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04" y="1017725"/>
            <a:ext cx="2241360" cy="17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14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F5FF-68C4-4D88-ADB8-0D569E63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6" y="1219200"/>
            <a:ext cx="8789027" cy="36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8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06662710"/>
              </p:ext>
            </p:extLst>
          </p:nvPr>
        </p:nvGraphicFramePr>
        <p:xfrm>
          <a:off x="3401567" y="1267725"/>
          <a:ext cx="5501508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5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82CF0A-9644-473F-B750-13698494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3" y="1207384"/>
            <a:ext cx="2793436" cy="238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D4BFD-EA6E-4C82-A46C-029C24FF3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088" y="3535716"/>
            <a:ext cx="3226432" cy="16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228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401567" y="1267725"/>
          <a:ext cx="5501508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5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29DE7C-40F6-4E13-BD19-E3E90FBFA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0" y="3313945"/>
            <a:ext cx="3175943" cy="1776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8A5B6-E113-4315-8781-2DCF8F7C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79" y="1017725"/>
            <a:ext cx="2152318" cy="21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44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964B5-6CFA-4218-89CE-E905F26D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63192"/>
            <a:ext cx="8439665" cy="25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53243838"/>
              </p:ext>
            </p:extLst>
          </p:nvPr>
        </p:nvGraphicFramePr>
        <p:xfrm>
          <a:off x="311700" y="1267725"/>
          <a:ext cx="8591376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2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5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pizzas and prices.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6D46A2D-7AA4-4B33-8E8C-286B10C2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2571750"/>
            <a:ext cx="6262624" cy="24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83693-4831-406D-AC8A-A33314C0A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7775944" cy="36449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7CC19-0192-469C-AE5C-DA80064C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7" y="1188720"/>
            <a:ext cx="8974866" cy="377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0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05524674"/>
              </p:ext>
            </p:extLst>
          </p:nvPr>
        </p:nvGraphicFramePr>
        <p:xfrm>
          <a:off x="311700" y="1267725"/>
          <a:ext cx="8591376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 and prices.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With price formatted to 2 decimal places and dollar sign. 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712E15-0EC3-4497-914D-E6AA786ED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76" y="2687116"/>
            <a:ext cx="30099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99E30-A77E-492F-8803-2CF8A62FF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6827"/>
            <a:ext cx="5862695" cy="12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4A087-8A5E-476F-958D-5E3F01D5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8" y="1389888"/>
            <a:ext cx="8577544" cy="30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v3- Test Plan (and screenshot)- integrated into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84351684"/>
              </p:ext>
            </p:extLst>
          </p:nvPr>
        </p:nvGraphicFramePr>
        <p:xfrm>
          <a:off x="311700" y="1573158"/>
          <a:ext cx="8591376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 and prices.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With price formatted to 2 decimal places and dollar sign. 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6D6800A-CD64-48E8-B765-27DA76F9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591571"/>
            <a:ext cx="7290816" cy="1253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2AE61-8A12-4AFF-B487-03DC018E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14" y="3187770"/>
            <a:ext cx="2312286" cy="165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FFF-C201-48B6-91BC-9B3B57AD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" y="1116023"/>
            <a:ext cx="6308463" cy="2239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30FE8-B340-4D32-893D-6A747B19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234" y="3163628"/>
            <a:ext cx="6308464" cy="1872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0310D1-DAFB-42FC-BBB9-DCF8318AEE40}"/>
              </a:ext>
            </a:extLst>
          </p:cNvPr>
          <p:cNvSpPr txBox="1"/>
          <p:nvPr/>
        </p:nvSpPr>
        <p:spPr>
          <a:xfrm>
            <a:off x="6925340" y="1594884"/>
            <a:ext cx="964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6CA55-4C02-4BA2-BB99-5378E9294B2B}"/>
              </a:ext>
            </a:extLst>
          </p:cNvPr>
          <p:cNvSpPr txBox="1"/>
          <p:nvPr/>
        </p:nvSpPr>
        <p:spPr>
          <a:xfrm>
            <a:off x="687572" y="4401879"/>
            <a:ext cx="80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926921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names—runs correctly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0C1AE2-A99E-43E4-8411-7F337E61E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687116"/>
            <a:ext cx="5579005" cy="2222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EC0DC-0CEF-4915-AE4B-42C7FBB37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293" y="3798263"/>
            <a:ext cx="3847581" cy="7522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46857089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message run correctly. Welcome message runs with random name.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2134D7E-B319-43A6-B718-A59A042B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21" y="2827870"/>
            <a:ext cx="2941754" cy="2209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66EDE-7685-4A85-A33B-EFAE452FD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75" y="2829400"/>
            <a:ext cx="5156024" cy="21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5CAC5-C499-45FC-82BD-C3E03C91D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" y="1557341"/>
            <a:ext cx="8672052" cy="26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58932-F069-45AF-9700-B8B3B8F3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" y="1411438"/>
            <a:ext cx="8954371" cy="28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9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11938856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DCD9271-E841-401F-A59F-A84C01F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788764"/>
            <a:ext cx="4189525" cy="2244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9169E-43B9-41BB-AD26-86937845E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970" y="4088628"/>
            <a:ext cx="6450330" cy="8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38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1033</Words>
  <Application>Microsoft Office PowerPoint</Application>
  <PresentationFormat>On-screen Show (16:9)</PresentationFormat>
  <Paragraphs>174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(and screenshot)</vt:lpstr>
      <vt:lpstr>Component 1 v2 - Test Plan (and screenshot)</vt:lpstr>
      <vt:lpstr>Component 2 (Trello screenshot)</vt:lpstr>
      <vt:lpstr>Component 2 v2 (Trello screenshot)</vt:lpstr>
      <vt:lpstr>Component 2 v1 - Test Plan (and screenshot)</vt:lpstr>
      <vt:lpstr>Component 2 v2 - Test Plan (and screenshot)</vt:lpstr>
      <vt:lpstr>Component 2 v3 - Test Plan (and screenshot)</vt:lpstr>
      <vt:lpstr>Component 2 v4 - Test Plan (and screenshot)</vt:lpstr>
      <vt:lpstr>Component 2 v5 - Test Plan (and screenshot)</vt:lpstr>
      <vt:lpstr>Component 3 v1 (Trello screenshot)</vt:lpstr>
      <vt:lpstr>Component 3 v1 - Test Plan (and screenshot)</vt:lpstr>
      <vt:lpstr>Component 3 v2 (Trello screenshot)</vt:lpstr>
      <vt:lpstr>Component 3 v2 - Test Plan (and screenshot)</vt:lpstr>
      <vt:lpstr>Component 3 v3 (Trello screenshot)</vt:lpstr>
      <vt:lpstr>Component 3 v3 - Test Plan (and screenshot)</vt:lpstr>
      <vt:lpstr>Component 3 v4 (Trello screenshot)</vt:lpstr>
      <vt:lpstr>Component 3 v4 - Test Plan (and screenshot)</vt:lpstr>
      <vt:lpstr>Component 4 delivery info (Trello screenshot)</vt:lpstr>
      <vt:lpstr>Component 4 v1 - Test Plan (and screenshot)</vt:lpstr>
      <vt:lpstr>Component 4 delivery info v2 (Trello screenshot)</vt:lpstr>
      <vt:lpstr>Component 4 v2- Test Plan (and screenshot)</vt:lpstr>
      <vt:lpstr>Component 4 delivery info v2 (Trello screenshot)</vt:lpstr>
      <vt:lpstr>Component 4 v2- Test Plan (and screenshot)</vt:lpstr>
      <vt:lpstr>Component 5 Pizza Menu v1 (Trello screenshot)</vt:lpstr>
      <vt:lpstr>Component 5 v1- Test Plan (and screenshot)</vt:lpstr>
      <vt:lpstr>Component 5 Pizza Menu v2 (Trello screenshot)</vt:lpstr>
      <vt:lpstr>Component 5 v2- Test Plan (and screenshot)</vt:lpstr>
      <vt:lpstr>Component 5 Pizza Menu v3 (Trello screenshot)</vt:lpstr>
      <vt:lpstr>Component 5 v3- Test Plan (and screenshot)- integrated into main program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KSV1</dc:creator>
  <cp:lastModifiedBy>Kio Ho</cp:lastModifiedBy>
  <cp:revision>33</cp:revision>
  <dcterms:modified xsi:type="dcterms:W3CDTF">2022-03-08T20:59:13Z</dcterms:modified>
</cp:coreProperties>
</file>